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xn--80aagbidn3da3ah4b.xn--p1ai/wp-content/uploads/2022/07/%D0%B8%D0%B7%D0%BE%D0%B1%D1%80%D0%B0%D0%B6%D0%B5%D0%BD%D0%B8%D0%B5_2022-07-01_155211288.pn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3014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Новая папка Потроховой Ю.В\Презентация\2023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Студент\Desktop\Презентация\День памяти и скорби\фото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Новая папка Потроховой Ю.В\Презентация\2023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Новая папка Потроховой Ю.В\Презентация\2023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Новая папка Потроховой Ю.В\Презентация\2023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Новая папка Потроховой Ю.В\Презентация\2023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Новая папка Потроховой Ю.В\Презентация\2023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Новая папка Потроховой Ю.В\Презентация\2023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Новая папка Потроховой Ю.В\Презентация\2023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Новая папка Потроховой Ю.В\Презентация\2023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DIR_BIBLIO</dc:creator>
  <cp:lastModifiedBy>Пользователь Windows</cp:lastModifiedBy>
  <cp:revision>9</cp:revision>
  <dcterms:created xsi:type="dcterms:W3CDTF">2023-06-21T09:10:36Z</dcterms:created>
  <dcterms:modified xsi:type="dcterms:W3CDTF">2023-06-21T09:26:27Z</dcterms:modified>
</cp:coreProperties>
</file>